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8"/>
  </p:notesMasterIdLst>
  <p:sldIdLst>
    <p:sldId id="426" r:id="rId2"/>
    <p:sldId id="433" r:id="rId3"/>
    <p:sldId id="474" r:id="rId4"/>
    <p:sldId id="470" r:id="rId5"/>
    <p:sldId id="429" r:id="rId6"/>
    <p:sldId id="434" r:id="rId7"/>
  </p:sldIdLst>
  <p:sldSz cx="9144000" cy="5715000" type="screen16x10"/>
  <p:notesSz cx="6858000" cy="9144000"/>
  <p:embeddedFontLst>
    <p:embeddedFont>
      <p:font typeface="Orly's Font 2" panose="020B0604020202020204" charset="0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Verdana" panose="020B0604030504040204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744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9148" autoAdjust="0"/>
  </p:normalViewPr>
  <p:slideViewPr>
    <p:cSldViewPr>
      <p:cViewPr>
        <p:scale>
          <a:sx n="60" d="100"/>
          <a:sy n="60" d="100"/>
        </p:scale>
        <p:origin x="-72" y="-36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&gt; Let’s review how to find the difference</a:t>
            </a:r>
            <a:r>
              <a:rPr lang="en-US" baseline="0" dirty="0" smtClean="0"/>
              <a:t> or how to subtract by using the “take away” method.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know that &gt; 10 – 4 = 6 or &gt;(show on number line) 10 take away 4 = 6. </a:t>
            </a:r>
          </a:p>
          <a:p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&gt; We show the 10 on the number line, start with 10 and then move back 4 spaces &gt;.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four is part of the ten that we are taking away leaving six left, &gt; or a difference of 6. 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Remember that we are counting the spaces on the number line!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can see that there are 4 spaces remaining between 6 and 10.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If we take that same number line &gt; and add in a background &gt; and then a border notice that our number line can also be used as a ruler! 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/>
              <a:buNone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&gt;Read equation</a:t>
            </a:r>
          </a:p>
          <a:p>
            <a:pPr marL="171450" indent="-171450">
              <a:buFont typeface="Wingdings"/>
              <a:buChar char="Ø"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Wingdings"/>
              <a:buNone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use addition to solve this equation!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&gt;We can see that 10 is represented on the number line, &gt; highlighted in green. In this case though, we want to start with the number 4 which we are supposed to subtract from 10. </a:t>
            </a:r>
          </a:p>
          <a:p>
            <a:pPr marL="171450" indent="-171450">
              <a:buFont typeface="Wingdings" pitchFamily="2" charset="2"/>
              <a:buChar char="Ø"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 addition and subtraction are related we know that we can either think about starting with 10 and subtracting 4 to find the missing part or we can start with 4 and think about the missing part that needs to be added to make 10!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The number 4 is highlighted on the number line in red. If we count up from 4 to 10 we have how many? Remember, we locate the number we want to start from on the number line and then we start counting.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number 4 to the number 5 is one space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number 5 to the number 6 is two spaces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number 6 to the number 7 is three spaces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number 7 to the number 8 is four spaces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number 8 to the number 9 is five spaces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number 9 to the number 10 is six spaces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So, 10 – 4 = 6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We can also say that 6 + 4 = 10 because addition and subtraction are related, this means that we can add to subtract and we can also subtract to add! </a:t>
            </a:r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&gt;Read screen</a:t>
            </a:r>
          </a:p>
          <a:p>
            <a:pPr marL="0" indent="0">
              <a:buFont typeface="Wingdings" pitchFamily="2" charset="2"/>
              <a:buNone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Again, we can use addition to solve this equation.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&gt;We can see that 9 &gt; is represented on the number line, highlighted in red. In this case though, we want to start with the number 5 &gt; highlighted in green, which we are supposed to subtract from 9 because addition and subtraction are related, this means that we can add on from 5 to find the difference!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we count up from 5 to 9 we have how many? Remember, we locate the number we want to start from on the number line and then we start counting.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&gt;From the number 5 to the number 6 is one space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number 6 to the number 7 is two spaces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number 7 to the number 8 is three spaces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number 8 to the number 9 is four spaces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So, 9 – 5 = 4 &gt;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We can also say that 5 + 4 = 9 because addition and subtraction are related, this means that we can add to subtract and we can also subtract to add!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257300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use addition to find the difference?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600200" y="2628900"/>
            <a:ext cx="60579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What is the difference between 4 and 10, or 10 – 4?</a:t>
            </a:r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find the difference between two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addition.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7646" y="3886199"/>
            <a:ext cx="4572931" cy="1076145"/>
          </a:xfrm>
          <a:prstGeom prst="rect">
            <a:avLst/>
          </a:prstGeom>
          <a:solidFill>
            <a:srgbClr val="95744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1507" y="1083413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Find the difference by subtracting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445566" y="2767812"/>
            <a:ext cx="5816600" cy="956306"/>
            <a:chOff x="1371600" y="2743200"/>
            <a:chExt cx="5816600" cy="95630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2743200"/>
              <a:ext cx="5816600" cy="328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ext Placeholder 2"/>
            <p:cNvSpPr txBox="1">
              <a:spLocks/>
            </p:cNvSpPr>
            <p:nvPr/>
          </p:nvSpPr>
          <p:spPr bwMode="auto">
            <a:xfrm>
              <a:off x="2060728" y="310230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0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4" name="Text Placeholder 2"/>
            <p:cNvSpPr txBox="1">
              <a:spLocks/>
            </p:cNvSpPr>
            <p:nvPr/>
          </p:nvSpPr>
          <p:spPr bwMode="auto">
            <a:xfrm>
              <a:off x="2464308" y="311166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</a:p>
          </p:txBody>
        </p:sp>
        <p:sp>
          <p:nvSpPr>
            <p:cNvPr id="15" name="Text Placeholder 2"/>
            <p:cNvSpPr txBox="1">
              <a:spLocks/>
            </p:cNvSpPr>
            <p:nvPr/>
          </p:nvSpPr>
          <p:spPr bwMode="auto">
            <a:xfrm>
              <a:off x="2867888" y="310230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1" name="Text Placeholder 2"/>
            <p:cNvSpPr txBox="1">
              <a:spLocks/>
            </p:cNvSpPr>
            <p:nvPr/>
          </p:nvSpPr>
          <p:spPr bwMode="auto">
            <a:xfrm>
              <a:off x="3293604" y="3111661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22" name="Text Placeholder 2"/>
            <p:cNvSpPr txBox="1">
              <a:spLocks/>
            </p:cNvSpPr>
            <p:nvPr/>
          </p:nvSpPr>
          <p:spPr bwMode="auto">
            <a:xfrm>
              <a:off x="3701089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4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3" name="Text Placeholder 2"/>
            <p:cNvSpPr txBox="1">
              <a:spLocks/>
            </p:cNvSpPr>
            <p:nvPr/>
          </p:nvSpPr>
          <p:spPr bwMode="auto">
            <a:xfrm>
              <a:off x="4123479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4" name="Text Placeholder 2"/>
            <p:cNvSpPr txBox="1">
              <a:spLocks/>
            </p:cNvSpPr>
            <p:nvPr/>
          </p:nvSpPr>
          <p:spPr bwMode="auto">
            <a:xfrm>
              <a:off x="4482208" y="312383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6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4885788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7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 bwMode="auto">
            <a:xfrm>
              <a:off x="5289368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8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7" name="Text Placeholder 2"/>
            <p:cNvSpPr txBox="1">
              <a:spLocks/>
            </p:cNvSpPr>
            <p:nvPr/>
          </p:nvSpPr>
          <p:spPr bwMode="auto">
            <a:xfrm>
              <a:off x="5692948" y="317628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9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8" name="Text Placeholder 2"/>
            <p:cNvSpPr txBox="1">
              <a:spLocks/>
            </p:cNvSpPr>
            <p:nvPr/>
          </p:nvSpPr>
          <p:spPr bwMode="auto">
            <a:xfrm>
              <a:off x="6096531" y="3144166"/>
              <a:ext cx="64008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3346192" y="2707363"/>
            <a:ext cx="4144345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785601" y="1943100"/>
            <a:ext cx="3943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10 – 4 = 6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398939" y="2737810"/>
            <a:ext cx="2421481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7488712" y="2065852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7033810" y="2066662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6620189" y="2066662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188354" y="2065289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820420" y="2065289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2548518" y="4146040"/>
            <a:ext cx="5816600" cy="956306"/>
            <a:chOff x="1371600" y="2743200"/>
            <a:chExt cx="5816600" cy="956306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2743200"/>
              <a:ext cx="5816600" cy="328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8" name="Text Placeholder 2"/>
            <p:cNvSpPr txBox="1">
              <a:spLocks/>
            </p:cNvSpPr>
            <p:nvPr/>
          </p:nvSpPr>
          <p:spPr bwMode="auto">
            <a:xfrm>
              <a:off x="2060728" y="3102305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0</a:t>
              </a:r>
              <a:endPara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49" name="Text Placeholder 2"/>
            <p:cNvSpPr txBox="1">
              <a:spLocks/>
            </p:cNvSpPr>
            <p:nvPr/>
          </p:nvSpPr>
          <p:spPr bwMode="auto">
            <a:xfrm>
              <a:off x="2464308" y="3111661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1</a:t>
              </a:r>
            </a:p>
          </p:txBody>
        </p:sp>
        <p:sp>
          <p:nvSpPr>
            <p:cNvPr id="50" name="Text Placeholder 2"/>
            <p:cNvSpPr txBox="1">
              <a:spLocks/>
            </p:cNvSpPr>
            <p:nvPr/>
          </p:nvSpPr>
          <p:spPr bwMode="auto">
            <a:xfrm>
              <a:off x="2867888" y="3102305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2</a:t>
              </a:r>
              <a:endPara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1" name="Text Placeholder 2"/>
            <p:cNvSpPr txBox="1">
              <a:spLocks/>
            </p:cNvSpPr>
            <p:nvPr/>
          </p:nvSpPr>
          <p:spPr bwMode="auto">
            <a:xfrm>
              <a:off x="3293604" y="3111661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52" name="Text Placeholder 2"/>
            <p:cNvSpPr txBox="1">
              <a:spLocks/>
            </p:cNvSpPr>
            <p:nvPr/>
          </p:nvSpPr>
          <p:spPr bwMode="auto">
            <a:xfrm>
              <a:off x="3701089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4</a:t>
              </a:r>
              <a:endPara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3" name="Text Placeholder 2"/>
            <p:cNvSpPr txBox="1">
              <a:spLocks/>
            </p:cNvSpPr>
            <p:nvPr/>
          </p:nvSpPr>
          <p:spPr bwMode="auto">
            <a:xfrm>
              <a:off x="4123479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5</a:t>
              </a:r>
              <a:endPara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4" name="Text Placeholder 2"/>
            <p:cNvSpPr txBox="1">
              <a:spLocks/>
            </p:cNvSpPr>
            <p:nvPr/>
          </p:nvSpPr>
          <p:spPr bwMode="auto">
            <a:xfrm>
              <a:off x="4482208" y="312383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6</a:t>
              </a:r>
              <a:endPara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5" name="Text Placeholder 2"/>
            <p:cNvSpPr txBox="1">
              <a:spLocks/>
            </p:cNvSpPr>
            <p:nvPr/>
          </p:nvSpPr>
          <p:spPr bwMode="auto">
            <a:xfrm>
              <a:off x="4885788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7</a:t>
              </a:r>
              <a:endPara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6" name="Text Placeholder 2"/>
            <p:cNvSpPr txBox="1">
              <a:spLocks/>
            </p:cNvSpPr>
            <p:nvPr/>
          </p:nvSpPr>
          <p:spPr bwMode="auto">
            <a:xfrm>
              <a:off x="5289368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8</a:t>
              </a:r>
              <a:endPara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7" name="Text Placeholder 2"/>
            <p:cNvSpPr txBox="1">
              <a:spLocks/>
            </p:cNvSpPr>
            <p:nvPr/>
          </p:nvSpPr>
          <p:spPr bwMode="auto">
            <a:xfrm>
              <a:off x="5692948" y="317628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9</a:t>
              </a:r>
              <a:endPara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8" name="Text Placeholder 2"/>
            <p:cNvSpPr txBox="1">
              <a:spLocks/>
            </p:cNvSpPr>
            <p:nvPr/>
          </p:nvSpPr>
          <p:spPr bwMode="auto">
            <a:xfrm>
              <a:off x="6096531" y="3144166"/>
              <a:ext cx="6400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Orly's Font 2" pitchFamily="66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2717711" y="4146040"/>
            <a:ext cx="480240" cy="38063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846827" y="4194109"/>
            <a:ext cx="480240" cy="38063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09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/>
      <p:bldP spid="29" grpId="0" animBg="1"/>
      <p:bldP spid="30" grpId="0" build="p"/>
      <p:bldP spid="31" grpId="0" animBg="1"/>
      <p:bldP spid="5" grpId="0" animBg="1"/>
      <p:bldP spid="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59756" y="1109991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10 -4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08277" y="2700297"/>
            <a:ext cx="5816600" cy="956306"/>
            <a:chOff x="1371600" y="2743200"/>
            <a:chExt cx="5816600" cy="95630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2743200"/>
              <a:ext cx="5816600" cy="328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 Placeholder 2"/>
            <p:cNvSpPr txBox="1">
              <a:spLocks/>
            </p:cNvSpPr>
            <p:nvPr/>
          </p:nvSpPr>
          <p:spPr bwMode="auto">
            <a:xfrm>
              <a:off x="2060728" y="310230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0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" name="Text Placeholder 2"/>
            <p:cNvSpPr txBox="1">
              <a:spLocks/>
            </p:cNvSpPr>
            <p:nvPr/>
          </p:nvSpPr>
          <p:spPr bwMode="auto">
            <a:xfrm>
              <a:off x="2464308" y="311166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</a:p>
          </p:txBody>
        </p:sp>
        <p:sp>
          <p:nvSpPr>
            <p:cNvPr id="9" name="Text Placeholder 2"/>
            <p:cNvSpPr txBox="1">
              <a:spLocks/>
            </p:cNvSpPr>
            <p:nvPr/>
          </p:nvSpPr>
          <p:spPr bwMode="auto">
            <a:xfrm>
              <a:off x="2867888" y="310230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0" name="Text Placeholder 2"/>
            <p:cNvSpPr txBox="1">
              <a:spLocks/>
            </p:cNvSpPr>
            <p:nvPr/>
          </p:nvSpPr>
          <p:spPr bwMode="auto">
            <a:xfrm>
              <a:off x="3293604" y="3111661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11" name="Text Placeholder 2"/>
            <p:cNvSpPr txBox="1">
              <a:spLocks/>
            </p:cNvSpPr>
            <p:nvPr/>
          </p:nvSpPr>
          <p:spPr bwMode="auto">
            <a:xfrm>
              <a:off x="3701089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4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2" name="Text Placeholder 2"/>
            <p:cNvSpPr txBox="1">
              <a:spLocks/>
            </p:cNvSpPr>
            <p:nvPr/>
          </p:nvSpPr>
          <p:spPr bwMode="auto">
            <a:xfrm>
              <a:off x="4123479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3" name="Text Placeholder 2"/>
            <p:cNvSpPr txBox="1">
              <a:spLocks/>
            </p:cNvSpPr>
            <p:nvPr/>
          </p:nvSpPr>
          <p:spPr bwMode="auto">
            <a:xfrm>
              <a:off x="4482208" y="312383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6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4" name="Text Placeholder 2"/>
            <p:cNvSpPr txBox="1">
              <a:spLocks/>
            </p:cNvSpPr>
            <p:nvPr/>
          </p:nvSpPr>
          <p:spPr bwMode="auto">
            <a:xfrm>
              <a:off x="4885788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7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5" name="Text Placeholder 2"/>
            <p:cNvSpPr txBox="1">
              <a:spLocks/>
            </p:cNvSpPr>
            <p:nvPr/>
          </p:nvSpPr>
          <p:spPr bwMode="auto">
            <a:xfrm>
              <a:off x="5289368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8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6" name="Text Placeholder 2"/>
            <p:cNvSpPr txBox="1">
              <a:spLocks/>
            </p:cNvSpPr>
            <p:nvPr/>
          </p:nvSpPr>
          <p:spPr bwMode="auto">
            <a:xfrm>
              <a:off x="5692948" y="317628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9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7" name="Text Placeholder 2"/>
            <p:cNvSpPr txBox="1">
              <a:spLocks/>
            </p:cNvSpPr>
            <p:nvPr/>
          </p:nvSpPr>
          <p:spPr bwMode="auto">
            <a:xfrm>
              <a:off x="6096531" y="3144166"/>
              <a:ext cx="64008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2408904" y="2639848"/>
            <a:ext cx="4144344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08905" y="2653932"/>
            <a:ext cx="1657462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914400" y="38862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10 -4 =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914400" y="456182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+ 4 =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4066366" y="2286000"/>
            <a:ext cx="422390" cy="344506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034301" y="1762780"/>
            <a:ext cx="4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29" name="Freeform 28"/>
          <p:cNvSpPr/>
          <p:nvPr/>
        </p:nvSpPr>
        <p:spPr>
          <a:xfrm>
            <a:off x="4474095" y="2266147"/>
            <a:ext cx="422390" cy="344506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458062" y="1762780"/>
            <a:ext cx="4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4860346" y="2260360"/>
            <a:ext cx="422390" cy="344506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5214850" y="2270139"/>
            <a:ext cx="422390" cy="344506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5618430" y="2260360"/>
            <a:ext cx="422390" cy="344506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4844313" y="1762780"/>
            <a:ext cx="4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200190" y="1762780"/>
            <a:ext cx="4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86365" y="1762780"/>
            <a:ext cx="4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6075630" y="2234720"/>
            <a:ext cx="422390" cy="344506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6059597" y="1762780"/>
            <a:ext cx="4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animBg="1"/>
      <p:bldP spid="19" grpId="0" animBg="1"/>
      <p:bldP spid="26" grpId="0" build="p"/>
      <p:bldP spid="27" grpId="0" build="p"/>
      <p:bldP spid="28" grpId="0" animBg="1"/>
      <p:bldP spid="2" grpId="0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 animBg="1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96912" y="1025168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do we add to find the difference?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829585" y="3367841"/>
            <a:ext cx="5816600" cy="956306"/>
            <a:chOff x="1371600" y="2743200"/>
            <a:chExt cx="5816600" cy="95630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2743200"/>
              <a:ext cx="5816600" cy="328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 Placeholder 2"/>
            <p:cNvSpPr txBox="1">
              <a:spLocks/>
            </p:cNvSpPr>
            <p:nvPr/>
          </p:nvSpPr>
          <p:spPr bwMode="auto">
            <a:xfrm>
              <a:off x="2060728" y="310230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0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" name="Text Placeholder 2"/>
            <p:cNvSpPr txBox="1">
              <a:spLocks/>
            </p:cNvSpPr>
            <p:nvPr/>
          </p:nvSpPr>
          <p:spPr bwMode="auto">
            <a:xfrm>
              <a:off x="2464308" y="311166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</a:p>
          </p:txBody>
        </p:sp>
        <p:sp>
          <p:nvSpPr>
            <p:cNvPr id="9" name="Text Placeholder 2"/>
            <p:cNvSpPr txBox="1">
              <a:spLocks/>
            </p:cNvSpPr>
            <p:nvPr/>
          </p:nvSpPr>
          <p:spPr bwMode="auto">
            <a:xfrm>
              <a:off x="2867888" y="310230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0" name="Text Placeholder 2"/>
            <p:cNvSpPr txBox="1">
              <a:spLocks/>
            </p:cNvSpPr>
            <p:nvPr/>
          </p:nvSpPr>
          <p:spPr bwMode="auto">
            <a:xfrm>
              <a:off x="3293604" y="3111661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11" name="Text Placeholder 2"/>
            <p:cNvSpPr txBox="1">
              <a:spLocks/>
            </p:cNvSpPr>
            <p:nvPr/>
          </p:nvSpPr>
          <p:spPr bwMode="auto">
            <a:xfrm>
              <a:off x="3701089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4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2" name="Text Placeholder 2"/>
            <p:cNvSpPr txBox="1">
              <a:spLocks/>
            </p:cNvSpPr>
            <p:nvPr/>
          </p:nvSpPr>
          <p:spPr bwMode="auto">
            <a:xfrm>
              <a:off x="4123479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3" name="Text Placeholder 2"/>
            <p:cNvSpPr txBox="1">
              <a:spLocks/>
            </p:cNvSpPr>
            <p:nvPr/>
          </p:nvSpPr>
          <p:spPr bwMode="auto">
            <a:xfrm>
              <a:off x="4482208" y="312383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6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4" name="Text Placeholder 2"/>
            <p:cNvSpPr txBox="1">
              <a:spLocks/>
            </p:cNvSpPr>
            <p:nvPr/>
          </p:nvSpPr>
          <p:spPr bwMode="auto">
            <a:xfrm>
              <a:off x="4885788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7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5" name="Text Placeholder 2"/>
            <p:cNvSpPr txBox="1">
              <a:spLocks/>
            </p:cNvSpPr>
            <p:nvPr/>
          </p:nvSpPr>
          <p:spPr bwMode="auto">
            <a:xfrm>
              <a:off x="5289368" y="314416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8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6" name="Text Placeholder 2"/>
            <p:cNvSpPr txBox="1">
              <a:spLocks/>
            </p:cNvSpPr>
            <p:nvPr/>
          </p:nvSpPr>
          <p:spPr bwMode="auto">
            <a:xfrm>
              <a:off x="5692948" y="3176286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9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7" name="Text Placeholder 2"/>
            <p:cNvSpPr txBox="1">
              <a:spLocks/>
            </p:cNvSpPr>
            <p:nvPr/>
          </p:nvSpPr>
          <p:spPr bwMode="auto">
            <a:xfrm>
              <a:off x="6096531" y="3144166"/>
              <a:ext cx="64008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415869" y="1728353"/>
            <a:ext cx="3943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 9 – 5 = ?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7313" y="3297990"/>
            <a:ext cx="2062752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" name="Picture 19" descr="gir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8" t="7346" r="17989" b="-201"/>
          <a:stretch>
            <a:fillRect/>
          </a:stretch>
        </p:blipFill>
        <p:spPr bwMode="auto">
          <a:xfrm>
            <a:off x="111139" y="3787580"/>
            <a:ext cx="827698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loud Callout 20"/>
          <p:cNvSpPr/>
          <p:nvPr/>
        </p:nvSpPr>
        <p:spPr>
          <a:xfrm>
            <a:off x="114492" y="1587027"/>
            <a:ext cx="2393351" cy="1485900"/>
          </a:xfrm>
          <a:prstGeom prst="cloudCallout">
            <a:avLst>
              <a:gd name="adj1" fmla="val -31383"/>
              <a:gd name="adj2" fmla="val 8729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5317" y="2006813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also say </a:t>
            </a:r>
          </a:p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+ 4 = 9!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747312" y="3337839"/>
            <a:ext cx="3683095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2179088" y="4482343"/>
            <a:ext cx="3943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 9 – 5 = 4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5791278" y="3005898"/>
            <a:ext cx="422390" cy="344506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5785151" y="2391534"/>
            <a:ext cx="4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32" name="Freeform 31"/>
          <p:cNvSpPr/>
          <p:nvPr/>
        </p:nvSpPr>
        <p:spPr>
          <a:xfrm>
            <a:off x="6186198" y="2966967"/>
            <a:ext cx="422390" cy="344506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154133" y="2391534"/>
            <a:ext cx="4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6589778" y="2966967"/>
            <a:ext cx="422390" cy="344506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6608588" y="2391534"/>
            <a:ext cx="4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36" name="Freeform 35"/>
          <p:cNvSpPr/>
          <p:nvPr/>
        </p:nvSpPr>
        <p:spPr>
          <a:xfrm>
            <a:off x="6993358" y="2924246"/>
            <a:ext cx="422390" cy="344506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6975953" y="2391534"/>
            <a:ext cx="4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6975953" y="2329977"/>
            <a:ext cx="454455" cy="527523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4676862" y="4440247"/>
            <a:ext cx="454455" cy="527523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5926905" y="1636975"/>
            <a:ext cx="454455" cy="527523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2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build="p"/>
      <p:bldP spid="19" grpId="0" animBg="1"/>
      <p:bldP spid="21" grpId="0" animBg="1"/>
      <p:bldP spid="22" grpId="0"/>
      <p:bldP spid="28" grpId="0" animBg="1"/>
      <p:bldP spid="29" grpId="0" build="p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2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find the difference between two numbers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addition.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5843</TotalTime>
  <Words>546</Words>
  <Application>Microsoft Office PowerPoint</Application>
  <PresentationFormat>On-screen Show (16:10)</PresentationFormat>
  <Paragraphs>126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293</cp:revision>
  <dcterms:created xsi:type="dcterms:W3CDTF">2011-06-12T17:04:43Z</dcterms:created>
  <dcterms:modified xsi:type="dcterms:W3CDTF">2015-06-07T14:05:39Z</dcterms:modified>
</cp:coreProperties>
</file>